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7F3D43-E68D-408A-B5FF-C91C9AE781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59295B4-C3ED-4AAD-839F-DF95B4877F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E4C14A2-B1D2-4EB4-8594-F88BA7247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E9F9-BE61-4D16-BA5F-3825AAFC5E8C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767DF4-F781-4BB0-BE35-76CE60791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EC0738-C4BF-445D-AA56-0A65E5BF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BFED-52E7-46DD-A471-3650D8B6D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226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950943-CB15-4DE1-A6D2-43D6049C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3B78A5-0DD3-48F5-8F5F-FFF23F1C4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C1A2887-AEBE-44FE-BAD2-83E9F26D6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E9F9-BE61-4D16-BA5F-3825AAFC5E8C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F087EC-F012-4AA6-B493-D32F5AF97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263B7D-7261-44BD-880C-A0E368DBD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BFED-52E7-46DD-A471-3650D8B6D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605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08D1168-ABA1-4645-A207-F2FD634C3C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C9D65D6-27D5-4698-89C3-D3F852CBB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DE928BD-09D0-4663-8110-45B71768B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E9F9-BE61-4D16-BA5F-3825AAFC5E8C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EF38ED-12AA-4BD9-ABFC-D9A64A706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E9ED8B-0D9C-433F-9DA1-5AC9B7163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BFED-52E7-46DD-A471-3650D8B6D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12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77A7FA-56E6-407B-B4C6-2E1C09D5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28DE6E-F181-456F-81B3-BDA0023BC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D186CB-A9C5-44CB-A7B4-B148B21E4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E9F9-BE61-4D16-BA5F-3825AAFC5E8C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1E97C7-CDD7-4C66-896F-A69838A0D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72C35E-5C78-4027-A2A6-73F3EE47B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BFED-52E7-46DD-A471-3650D8B6D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936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3AB22B-F574-41FC-9E57-E13339E95C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E919DFE-23BC-4E39-B87D-FB34BA80B4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8D3E0E-CC92-4494-977D-12D71CFC6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E9F9-BE61-4D16-BA5F-3825AAFC5E8C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82F089-E591-4C76-A30E-2F44A8CB7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F00943-1EEB-4899-832B-760760609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BFED-52E7-46DD-A471-3650D8B6D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220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029923-9050-4FC0-866D-50A968FD2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0E4138-883D-461A-8448-E984B81946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705F61-C0FB-499C-A836-01F08089E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BFBC443-D63D-4978-814C-204DB9C1E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E9F9-BE61-4D16-BA5F-3825AAFC5E8C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1BA477B-8BA4-478D-9BE2-CE74F1E6C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EF1505-7542-4D34-9434-B941C8EDB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BFED-52E7-46DD-A471-3650D8B6D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470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992F58-47AF-405C-BF05-6D3821CBD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F8C8F6-14FA-4A3C-9E14-0E7AFC71F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843B153-E3E0-4C2D-A1F6-69F21EF344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56E7FE2-AB02-4325-9FE3-DCEA588D45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CD370B4-68FD-475D-9311-2685472011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61D16E6-F981-4841-A739-97AC1EB5F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E9F9-BE61-4D16-BA5F-3825AAFC5E8C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EED8294-4A06-4B96-BEA3-94927CB43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8A0CC88-53BE-49E0-AECB-E9AAF19D6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BFED-52E7-46DD-A471-3650D8B6D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950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EFEEF3-7240-4486-8144-97A5AFDF5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56F8EA7-865D-41CF-A21E-F463E0368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E9F9-BE61-4D16-BA5F-3825AAFC5E8C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E266467-A776-44F1-9D51-4602A256B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98B4056-73A7-44F9-BDE7-1564D83E7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BFED-52E7-46DD-A471-3650D8B6D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2453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3B78BFE-7878-4730-9B30-9E29A682A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E9F9-BE61-4D16-BA5F-3825AAFC5E8C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AFF6863-3ACE-4E78-BD3B-7E56D4174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C0766E2-43BD-4ED4-91F3-9622046C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BFED-52E7-46DD-A471-3650D8B6D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98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2A36E3C-4F36-4A2F-B14F-951B499E1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DB7ECE-48A7-4B24-8292-F1257E9C5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5FEB7F6-D29C-4926-A5CE-3F8E29579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3756386-3000-40F7-914B-63FA6EC1A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E9F9-BE61-4D16-BA5F-3825AAFC5E8C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9078CFB-C27E-4A5B-9DC0-0530508D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D38E666-F91E-4D31-A335-7A32C621C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BFED-52E7-46DD-A471-3650D8B6D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130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7A4078-F0C6-4A53-8E49-E8D10DBA6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EA7A856-471D-43FE-B804-CF2D03DC97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60E8F63-B7E1-4597-AD4D-7AD625497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B2714C-364E-4B6C-9C45-4A875DDEA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E9F9-BE61-4D16-BA5F-3825AAFC5E8C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73D63F-89F7-43E5-9DF6-14B807D8A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FE410E9-8FF3-4A0A-8311-7015642F5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97BFED-52E7-46DD-A471-3650D8B6D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8339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A938172-8287-490C-A818-8E07D31D9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B247DD-95BD-49CE-85B6-AE586FA79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7E4D5C-26CC-4031-8931-4877921262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5E9F9-BE61-4D16-BA5F-3825AAFC5E8C}" type="datetimeFigureOut">
              <a:rPr lang="en-GB" smtClean="0"/>
              <a:t>11/05/2020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3CCC67-97DB-4529-A7A0-0D220FCE92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65E0746-0363-47D6-8B5F-E91149C1E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7BFED-52E7-46DD-A471-3650D8B6D7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188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55EE8B9-483A-4B4B-B6A9-3594CB834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700" y="1248963"/>
            <a:ext cx="5636600" cy="560903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397FF20-DEA9-48DF-8B2C-F35F20B482B9}"/>
              </a:ext>
            </a:extLst>
          </p:cNvPr>
          <p:cNvSpPr/>
          <p:nvPr/>
        </p:nvSpPr>
        <p:spPr>
          <a:xfrm>
            <a:off x="1042892" y="0"/>
            <a:ext cx="70582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Captain Tom’s challenge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A1BDCB4-8F56-45AE-9913-7745A6F84003}"/>
              </a:ext>
            </a:extLst>
          </p:cNvPr>
          <p:cNvSpPr/>
          <p:nvPr/>
        </p:nvSpPr>
        <p:spPr>
          <a:xfrm>
            <a:off x="6000750" y="1244794"/>
            <a:ext cx="2990849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Decide on a activity that you could do most days of the week.</a:t>
            </a:r>
          </a:p>
          <a:p>
            <a:r>
              <a:rPr lang="en-US" sz="1600" dirty="0"/>
              <a:t>Do not make it too easy – it must challenge you!</a:t>
            </a:r>
          </a:p>
          <a:p>
            <a:endParaRPr lang="en-US" sz="1600" dirty="0"/>
          </a:p>
          <a:p>
            <a:r>
              <a:rPr lang="en-US" sz="1600" dirty="0"/>
              <a:t>Here are some examples: -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Walking 2 laps of the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Running 4 laps of the playground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5 minutes skipping</a:t>
            </a:r>
          </a:p>
          <a:p>
            <a:endParaRPr lang="en-US" sz="1600" dirty="0"/>
          </a:p>
          <a:p>
            <a:r>
              <a:rPr lang="en-US" sz="1600" dirty="0"/>
              <a:t>Each time you complete your daily challenge, you need to colour in a square.</a:t>
            </a:r>
          </a:p>
          <a:p>
            <a:endParaRPr lang="en-US" sz="1600" dirty="0"/>
          </a:p>
          <a:p>
            <a:r>
              <a:rPr lang="en-US" sz="1600" dirty="0"/>
              <a:t>Once you have coloured in all of the squares, show your teacher and you will receive a certificate in recognition of your hard work.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89124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CF9C3706-10F3-4ACE-A7E1-0B4E43E74FD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" y="0"/>
            <a:ext cx="912661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EF7685-3367-4F66-BBD8-847A86DB16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18000"/>
                    </a14:imgEffect>
                  </a14:imgLayer>
                </a14:imgProps>
              </a:ext>
            </a:extLst>
          </a:blip>
          <a:srcRect l="10908" t="16996" r="10409" b="28903"/>
          <a:stretch/>
        </p:blipFill>
        <p:spPr>
          <a:xfrm>
            <a:off x="1167089" y="2810595"/>
            <a:ext cx="4596130" cy="210502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  <a:reflection endPos="0" dist="50800" dir="5400000" sy="-100000" algn="bl" rotWithShape="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78A2E52-2BF0-48CE-BDCC-53F8A08031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917" y="4714596"/>
            <a:ext cx="2780242" cy="15638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0998CB9-1936-4FF0-92BB-FB91A1CC5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7089" y="968855"/>
            <a:ext cx="6809822" cy="6340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B08697E-DA4F-401B-9B87-7A0AEDEC028D}"/>
              </a:ext>
            </a:extLst>
          </p:cNvPr>
          <p:cNvSpPr/>
          <p:nvPr/>
        </p:nvSpPr>
        <p:spPr>
          <a:xfrm>
            <a:off x="2273935" y="1502848"/>
            <a:ext cx="459613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latin typeface="Gabriola" panose="04040605051002020D02" pitchFamily="82" charset="0"/>
              </a:rPr>
              <a:t>This certificate is awarded to</a:t>
            </a:r>
          </a:p>
          <a:p>
            <a:pPr algn="ctr"/>
            <a:r>
              <a:rPr lang="en-US" sz="3200" dirty="0">
                <a:ln w="0"/>
                <a:latin typeface="Gabriola" panose="04040605051002020D02" pitchFamily="82" charset="0"/>
              </a:rPr>
              <a:t>………………………………………………….</a:t>
            </a:r>
          </a:p>
          <a:p>
            <a:pPr algn="ctr"/>
            <a:r>
              <a:rPr lang="en-US" sz="3200" dirty="0">
                <a:ln w="0"/>
                <a:latin typeface="Gabriola" panose="04040605051002020D02" pitchFamily="82" charset="0"/>
              </a:rPr>
              <a:t>f</a:t>
            </a:r>
            <a:r>
              <a:rPr lang="en-US" sz="3200" b="0" cap="none" spc="0" dirty="0">
                <a:ln w="0"/>
                <a:solidFill>
                  <a:schemeClr val="tx1"/>
                </a:solidFill>
                <a:latin typeface="Gabriola" panose="04040605051002020D02" pitchFamily="82" charset="0"/>
              </a:rPr>
              <a:t>or completing this daily challenge</a:t>
            </a:r>
          </a:p>
          <a:p>
            <a:pPr algn="ctr"/>
            <a:r>
              <a:rPr lang="en-US" sz="3200" dirty="0">
                <a:ln w="0"/>
                <a:latin typeface="Gabriola" panose="04040605051002020D02" pitchFamily="82" charset="0"/>
              </a:rPr>
              <a:t>……………………………………………………………..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69E363E-507F-43AA-8589-764ED1B73B0A}"/>
              </a:ext>
            </a:extLst>
          </p:cNvPr>
          <p:cNvSpPr txBox="1"/>
          <p:nvPr/>
        </p:nvSpPr>
        <p:spPr>
          <a:xfrm>
            <a:off x="5387546" y="5355152"/>
            <a:ext cx="2738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Gabriola" panose="04040605051002020D02" pitchFamily="82" charset="0"/>
              </a:rPr>
              <a:t>SIGNED………………………………………………..</a:t>
            </a:r>
          </a:p>
          <a:p>
            <a:endParaRPr lang="en-GB" dirty="0">
              <a:latin typeface="Gabriola" panose="04040605051002020D02" pitchFamily="82" charset="0"/>
            </a:endParaRPr>
          </a:p>
          <a:p>
            <a:r>
              <a:rPr lang="en-GB" dirty="0">
                <a:latin typeface="Gabriola" panose="04040605051002020D02" pitchFamily="82" charset="0"/>
              </a:rPr>
              <a:t>DATE…………………………………………………….</a:t>
            </a:r>
          </a:p>
        </p:txBody>
      </p:sp>
    </p:spTree>
    <p:extLst>
      <p:ext uri="{BB962C8B-B14F-4D97-AF65-F5344CB8AC3E}">
        <p14:creationId xmlns:p14="http://schemas.microsoft.com/office/powerpoint/2010/main" val="149957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0EF7685-3367-4F66-BBD8-847A86DB16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18000"/>
                    </a14:imgEffect>
                  </a14:imgLayer>
                </a14:imgProps>
              </a:ext>
            </a:extLst>
          </a:blip>
          <a:srcRect l="10908" t="16996" r="10409" b="28903"/>
          <a:stretch/>
        </p:blipFill>
        <p:spPr>
          <a:xfrm>
            <a:off x="1167089" y="2810595"/>
            <a:ext cx="4596130" cy="2105025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  <a:reflection endPos="0" dist="50800" dir="5400000" sy="-100000" algn="bl" rotWithShape="0"/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78A2E52-2BF0-48CE-BDCC-53F8A08031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814" y="4573209"/>
            <a:ext cx="2780242" cy="15638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0998CB9-1936-4FF0-92BB-FB91A1CC55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7089" y="968855"/>
            <a:ext cx="6809822" cy="6340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B08697E-DA4F-401B-9B87-7A0AEDEC028D}"/>
              </a:ext>
            </a:extLst>
          </p:cNvPr>
          <p:cNvSpPr/>
          <p:nvPr/>
        </p:nvSpPr>
        <p:spPr>
          <a:xfrm>
            <a:off x="2273935" y="1502848"/>
            <a:ext cx="4596130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>
                <a:ln w="0"/>
                <a:solidFill>
                  <a:schemeClr val="tx1"/>
                </a:solidFill>
                <a:latin typeface="Gabriola" panose="04040605051002020D02" pitchFamily="82" charset="0"/>
              </a:rPr>
              <a:t>This certificate is awarded to</a:t>
            </a:r>
          </a:p>
          <a:p>
            <a:pPr algn="ctr"/>
            <a:r>
              <a:rPr lang="en-US" sz="3200" dirty="0">
                <a:ln w="0"/>
                <a:latin typeface="Gabriola" panose="04040605051002020D02" pitchFamily="82" charset="0"/>
              </a:rPr>
              <a:t>………………………………………………….</a:t>
            </a:r>
          </a:p>
          <a:p>
            <a:pPr algn="ctr"/>
            <a:r>
              <a:rPr lang="en-US" sz="3200" dirty="0">
                <a:ln w="0"/>
                <a:latin typeface="Gabriola" panose="04040605051002020D02" pitchFamily="82" charset="0"/>
              </a:rPr>
              <a:t>f</a:t>
            </a:r>
            <a:r>
              <a:rPr lang="en-US" sz="3200" b="0" cap="none" spc="0" dirty="0">
                <a:ln w="0"/>
                <a:solidFill>
                  <a:schemeClr val="tx1"/>
                </a:solidFill>
                <a:latin typeface="Gabriola" panose="04040605051002020D02" pitchFamily="82" charset="0"/>
              </a:rPr>
              <a:t>or completing this daily challenge</a:t>
            </a:r>
          </a:p>
          <a:p>
            <a:pPr algn="ctr"/>
            <a:r>
              <a:rPr lang="en-US" sz="3200" dirty="0">
                <a:ln w="0"/>
                <a:latin typeface="Gabriola" panose="04040605051002020D02" pitchFamily="82" charset="0"/>
              </a:rPr>
              <a:t>……………………………………………………………..</a:t>
            </a:r>
          </a:p>
          <a:p>
            <a:pPr algn="ctr"/>
            <a:endParaRPr lang="en-US" sz="3200" b="0" cap="none" spc="0" dirty="0">
              <a:ln w="0"/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0754245-EA94-4671-9F6B-2D4062A20DB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70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D1927B3-FFD2-4751-BB04-71C30935CA3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3552" y="5265094"/>
            <a:ext cx="2834886" cy="104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733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120</Words>
  <Application>Microsoft Office PowerPoint</Application>
  <PresentationFormat>On-screen Show (4:3)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Gabriola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halls</dc:creator>
  <cp:lastModifiedBy>Claire Moore</cp:lastModifiedBy>
  <cp:revision>6</cp:revision>
  <dcterms:created xsi:type="dcterms:W3CDTF">2020-05-10T13:04:56Z</dcterms:created>
  <dcterms:modified xsi:type="dcterms:W3CDTF">2020-05-11T07:16:34Z</dcterms:modified>
</cp:coreProperties>
</file>